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5" r:id="rId3"/>
    <p:sldId id="258" r:id="rId4"/>
    <p:sldId id="260" r:id="rId5"/>
    <p:sldId id="286" r:id="rId6"/>
    <p:sldId id="266" r:id="rId7"/>
    <p:sldId id="261" r:id="rId8"/>
    <p:sldId id="292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279" r:id="rId17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8" autoAdjust="0"/>
    <p:restoredTop sz="94660"/>
  </p:normalViewPr>
  <p:slideViewPr>
    <p:cSldViewPr snapToGrid="0">
      <p:cViewPr varScale="1">
        <p:scale>
          <a:sx n="76" d="100"/>
          <a:sy n="76" d="100"/>
        </p:scale>
        <p:origin x="3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67F51-2C9E-4520-9C86-91282B38E013}" type="datetimeFigureOut">
              <a:rPr lang="id-ID" smtClean="0"/>
              <a:t>07/05/2019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8B2C-817E-4F60-B1AD-14B106AD92E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2205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67F51-2C9E-4520-9C86-91282B38E013}" type="datetimeFigureOut">
              <a:rPr lang="id-ID" smtClean="0"/>
              <a:t>07/05/2019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8B2C-817E-4F60-B1AD-14B106AD92E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00004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67F51-2C9E-4520-9C86-91282B38E013}" type="datetimeFigureOut">
              <a:rPr lang="id-ID" smtClean="0"/>
              <a:t>07/05/2019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8B2C-817E-4F60-B1AD-14B106AD92E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560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67F51-2C9E-4520-9C86-91282B38E013}" type="datetimeFigureOut">
              <a:rPr lang="id-ID" smtClean="0"/>
              <a:t>07/05/2019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8B2C-817E-4F60-B1AD-14B106AD92E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9181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67F51-2C9E-4520-9C86-91282B38E013}" type="datetimeFigureOut">
              <a:rPr lang="id-ID" smtClean="0"/>
              <a:t>07/05/2019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8B2C-817E-4F60-B1AD-14B106AD92E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70252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67F51-2C9E-4520-9C86-91282B38E013}" type="datetimeFigureOut">
              <a:rPr lang="id-ID" smtClean="0"/>
              <a:t>07/05/2019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8B2C-817E-4F60-B1AD-14B106AD92E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8192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67F51-2C9E-4520-9C86-91282B38E013}" type="datetimeFigureOut">
              <a:rPr lang="id-ID" smtClean="0"/>
              <a:t>07/05/2019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8B2C-817E-4F60-B1AD-14B106AD92E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3455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67F51-2C9E-4520-9C86-91282B38E013}" type="datetimeFigureOut">
              <a:rPr lang="id-ID" smtClean="0"/>
              <a:t>07/05/2019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8B2C-817E-4F60-B1AD-14B106AD92E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40518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67F51-2C9E-4520-9C86-91282B38E013}" type="datetimeFigureOut">
              <a:rPr lang="id-ID" smtClean="0"/>
              <a:t>07/05/2019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8B2C-817E-4F60-B1AD-14B106AD92E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60999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67F51-2C9E-4520-9C86-91282B38E013}" type="datetimeFigureOut">
              <a:rPr lang="id-ID" smtClean="0"/>
              <a:t>07/05/2019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8B2C-817E-4F60-B1AD-14B106AD92E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8434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67F51-2C9E-4520-9C86-91282B38E013}" type="datetimeFigureOut">
              <a:rPr lang="id-ID" smtClean="0"/>
              <a:t>07/05/2019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8B2C-817E-4F60-B1AD-14B106AD92E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0865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67F51-2C9E-4520-9C86-91282B38E013}" type="datetimeFigureOut">
              <a:rPr lang="id-ID" smtClean="0"/>
              <a:t>07/05/2019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48B2C-817E-4F60-B1AD-14B106AD92E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6334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jpg"/><Relationship Id="rId4" Type="http://schemas.openxmlformats.org/officeDocument/2006/relationships/image" Target="../media/image32.png"/><Relationship Id="rId9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097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1"/>
            <a:ext cx="12192000" cy="686033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620457" y="509287"/>
            <a:ext cx="8951086" cy="5702895"/>
            <a:chOff x="1620457" y="509287"/>
            <a:chExt cx="8951086" cy="5702895"/>
          </a:xfrm>
        </p:grpSpPr>
        <p:grpSp>
          <p:nvGrpSpPr>
            <p:cNvPr id="9" name="Group 8"/>
            <p:cNvGrpSpPr/>
            <p:nvPr/>
          </p:nvGrpSpPr>
          <p:grpSpPr>
            <a:xfrm>
              <a:off x="1620457" y="1479193"/>
              <a:ext cx="8951086" cy="4732989"/>
              <a:chOff x="1620457" y="1479193"/>
              <a:chExt cx="8951086" cy="4732989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5757061" y="5842850"/>
                <a:ext cx="6778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Profil</a:t>
                </a:r>
                <a:endParaRPr lang="en-US" dirty="0"/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43947" y="1479194"/>
                <a:ext cx="2327596" cy="4137949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0457" y="1479193"/>
                <a:ext cx="2327596" cy="4137949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2202" y="1479193"/>
                <a:ext cx="2327596" cy="413794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408992" y="5842850"/>
                <a:ext cx="750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Home</a:t>
                </a:r>
                <a:endParaRPr lang="en-US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8948933" y="5842850"/>
                <a:ext cx="9176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Riwayat</a:t>
                </a:r>
                <a:endParaRPr lang="en-US" dirty="0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5738815" y="509287"/>
              <a:ext cx="7753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000" dirty="0" smtClean="0"/>
                <a:t>LO-FI 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890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1"/>
            <a:ext cx="12192000" cy="686033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620457" y="509287"/>
            <a:ext cx="8951086" cy="5702895"/>
            <a:chOff x="1620457" y="509287"/>
            <a:chExt cx="8951086" cy="5702895"/>
          </a:xfrm>
        </p:grpSpPr>
        <p:grpSp>
          <p:nvGrpSpPr>
            <p:cNvPr id="8" name="Group 7"/>
            <p:cNvGrpSpPr/>
            <p:nvPr/>
          </p:nvGrpSpPr>
          <p:grpSpPr>
            <a:xfrm>
              <a:off x="1620457" y="1479193"/>
              <a:ext cx="8951086" cy="4732989"/>
              <a:chOff x="1620457" y="1479193"/>
              <a:chExt cx="8951086" cy="4732989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5757061" y="5842850"/>
                <a:ext cx="6778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Profil</a:t>
                </a:r>
                <a:endParaRPr lang="en-US" dirty="0"/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43947" y="1479194"/>
                <a:ext cx="2327596" cy="4137949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0457" y="1479194"/>
                <a:ext cx="2327596" cy="4137949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2202" y="1479193"/>
                <a:ext cx="2327596" cy="413794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408992" y="5842850"/>
                <a:ext cx="750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Home</a:t>
                </a:r>
                <a:endParaRPr lang="en-US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8948933" y="5842850"/>
                <a:ext cx="9176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Riwayat</a:t>
                </a:r>
                <a:endParaRPr lang="en-US" dirty="0"/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0457" y="1479193"/>
                <a:ext cx="2327596" cy="4137949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2202" y="1479193"/>
                <a:ext cx="2327596" cy="4137949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43947" y="1479193"/>
                <a:ext cx="2327596" cy="4137949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5738815" y="509287"/>
              <a:ext cx="6703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000" dirty="0" smtClean="0"/>
                <a:t>HI-FI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842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1"/>
            <a:ext cx="12192000" cy="686033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282715" y="509287"/>
            <a:ext cx="5639341" cy="5702895"/>
            <a:chOff x="3282715" y="509287"/>
            <a:chExt cx="5639341" cy="5702895"/>
          </a:xfrm>
        </p:grpSpPr>
        <p:grpSp>
          <p:nvGrpSpPr>
            <p:cNvPr id="10" name="Group 9"/>
            <p:cNvGrpSpPr/>
            <p:nvPr/>
          </p:nvGrpSpPr>
          <p:grpSpPr>
            <a:xfrm>
              <a:off x="3282715" y="1360023"/>
              <a:ext cx="5639341" cy="4852159"/>
              <a:chOff x="3282715" y="1360023"/>
              <a:chExt cx="5639341" cy="4852159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4102508" y="5842850"/>
                <a:ext cx="6880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Login</a:t>
                </a:r>
                <a:endParaRPr lang="en-US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372255" y="5842850"/>
                <a:ext cx="7720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Daftar</a:t>
                </a:r>
                <a:endParaRPr lang="en-US" dirty="0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2715" y="1360023"/>
                <a:ext cx="2327596" cy="4137949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4460" y="1360024"/>
                <a:ext cx="2327596" cy="4137949"/>
              </a:xfrm>
              <a:prstGeom prst="rect">
                <a:avLst/>
              </a:prstGeom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5738815" y="509287"/>
              <a:ext cx="7753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000" dirty="0" smtClean="0"/>
                <a:t>LO-FI 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234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1"/>
            <a:ext cx="12192000" cy="686033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282714" y="509287"/>
            <a:ext cx="5639342" cy="5702895"/>
            <a:chOff x="3282714" y="509287"/>
            <a:chExt cx="5639342" cy="5702895"/>
          </a:xfrm>
        </p:grpSpPr>
        <p:grpSp>
          <p:nvGrpSpPr>
            <p:cNvPr id="3" name="Group 2"/>
            <p:cNvGrpSpPr/>
            <p:nvPr/>
          </p:nvGrpSpPr>
          <p:grpSpPr>
            <a:xfrm>
              <a:off x="3282714" y="1360023"/>
              <a:ext cx="5639342" cy="4852159"/>
              <a:chOff x="3282714" y="1360023"/>
              <a:chExt cx="5639342" cy="4852159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4102508" y="5842850"/>
                <a:ext cx="6880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Login</a:t>
                </a:r>
                <a:endParaRPr lang="en-US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372255" y="5842850"/>
                <a:ext cx="7720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Daftar</a:t>
                </a:r>
                <a:endParaRPr lang="en-US" dirty="0"/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2714" y="1360023"/>
                <a:ext cx="2327596" cy="4137949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4460" y="1360023"/>
                <a:ext cx="2327596" cy="4137949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5738815" y="509287"/>
              <a:ext cx="6703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000" dirty="0" smtClean="0"/>
                <a:t>HI-FI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7630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1"/>
            <a:ext cx="12192000" cy="686033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620457" y="509287"/>
            <a:ext cx="8951085" cy="5702895"/>
            <a:chOff x="1620457" y="509287"/>
            <a:chExt cx="8951085" cy="5702895"/>
          </a:xfrm>
        </p:grpSpPr>
        <p:grpSp>
          <p:nvGrpSpPr>
            <p:cNvPr id="8" name="Group 7"/>
            <p:cNvGrpSpPr/>
            <p:nvPr/>
          </p:nvGrpSpPr>
          <p:grpSpPr>
            <a:xfrm>
              <a:off x="1620457" y="1360023"/>
              <a:ext cx="8951085" cy="4852159"/>
              <a:chOff x="1620457" y="1360023"/>
              <a:chExt cx="8951085" cy="4852159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440248" y="5842850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Jual</a:t>
                </a:r>
                <a:endParaRPr lang="en-US" dirty="0"/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43949" y="1360023"/>
                <a:ext cx="2327593" cy="413794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0457" y="1360026"/>
                <a:ext cx="2327593" cy="4137943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2206" y="1360029"/>
                <a:ext cx="2327593" cy="4137943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5297899" y="5842850"/>
                <a:ext cx="1596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dirty="0" smtClean="0"/>
                  <a:t>Konfirmasi Jual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452900" y="5842850"/>
                <a:ext cx="1909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dirty="0" smtClean="0"/>
                  <a:t>Penjualan Berhasil</a:t>
                </a:r>
                <a:endParaRPr lang="en-US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738815" y="509287"/>
              <a:ext cx="7753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000" dirty="0" smtClean="0"/>
                <a:t>LO-FI 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107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1"/>
            <a:ext cx="12192000" cy="686033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620457" y="509287"/>
            <a:ext cx="8951085" cy="5702895"/>
            <a:chOff x="1620457" y="509287"/>
            <a:chExt cx="8951085" cy="5702895"/>
          </a:xfrm>
        </p:grpSpPr>
        <p:grpSp>
          <p:nvGrpSpPr>
            <p:cNvPr id="9" name="Group 8"/>
            <p:cNvGrpSpPr/>
            <p:nvPr/>
          </p:nvGrpSpPr>
          <p:grpSpPr>
            <a:xfrm>
              <a:off x="1620457" y="1360023"/>
              <a:ext cx="8951085" cy="4852159"/>
              <a:chOff x="1620457" y="1360023"/>
              <a:chExt cx="8951085" cy="4852159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620457" y="1360023"/>
                <a:ext cx="8951085" cy="4137956"/>
                <a:chOff x="1620457" y="1360023"/>
                <a:chExt cx="8951085" cy="4137956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20457" y="1360023"/>
                  <a:ext cx="2327593" cy="4137943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32200" y="1360023"/>
                  <a:ext cx="2327600" cy="4137956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43949" y="1360023"/>
                  <a:ext cx="2327593" cy="4137943"/>
                </a:xfrm>
                <a:prstGeom prst="rect">
                  <a:avLst/>
                </a:prstGeom>
              </p:spPr>
            </p:pic>
          </p:grpSp>
          <p:sp>
            <p:nvSpPr>
              <p:cNvPr id="23" name="TextBox 22"/>
              <p:cNvSpPr txBox="1"/>
              <p:nvPr/>
            </p:nvSpPr>
            <p:spPr>
              <a:xfrm>
                <a:off x="2440248" y="5842850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Jual</a:t>
                </a:r>
                <a:endParaRPr 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297899" y="5842850"/>
                <a:ext cx="1596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dirty="0" smtClean="0"/>
                  <a:t>Konfirmasi Jual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452900" y="5842850"/>
                <a:ext cx="1909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dirty="0" smtClean="0"/>
                  <a:t>Penjualan Berhasil</a:t>
                </a:r>
                <a:endParaRPr lang="en-US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738815" y="509287"/>
              <a:ext cx="6703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000" dirty="0" smtClean="0"/>
                <a:t>HI-FI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0629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24" y="1851253"/>
            <a:ext cx="1220101" cy="1183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ambar 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3" y="1701234"/>
            <a:ext cx="4798424" cy="1434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ambar 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98" y="3404254"/>
            <a:ext cx="1939752" cy="910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ambar 4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002" y="5002666"/>
            <a:ext cx="1953986" cy="976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ambar 5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861" y="3404254"/>
            <a:ext cx="2796268" cy="928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709" y="1554013"/>
            <a:ext cx="2205370" cy="3704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663" y="1554013"/>
            <a:ext cx="2202942" cy="37004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040" y="1554013"/>
            <a:ext cx="2081520" cy="37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70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728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893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724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3971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75083" y="5600700"/>
            <a:ext cx="5604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ADAM.CG PRO" pitchFamily="50" charset="0"/>
              </a:rPr>
              <a:t>F</a:t>
            </a:r>
            <a:r>
              <a:rPr lang="id-ID" sz="2000" dirty="0" smtClean="0">
                <a:latin typeface="ADAM.CG PRO" pitchFamily="50" charset="0"/>
              </a:rPr>
              <a:t>ee 10% untuk setiap penjualan</a:t>
            </a:r>
          </a:p>
          <a:p>
            <a:pPr algn="ctr"/>
            <a:r>
              <a:rPr lang="id-ID" sz="2000" dirty="0" smtClean="0">
                <a:latin typeface="ADAM.CG PRO" pitchFamily="50" charset="0"/>
              </a:rPr>
              <a:t>Margin harga penjualan minyak per kg</a:t>
            </a:r>
          </a:p>
        </p:txBody>
      </p:sp>
    </p:spTree>
    <p:extLst>
      <p:ext uri="{BB962C8B-B14F-4D97-AF65-F5344CB8AC3E}">
        <p14:creationId xmlns:p14="http://schemas.microsoft.com/office/powerpoint/2010/main" val="20970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928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1"/>
            <a:ext cx="12192000" cy="68603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7133" y="3013501"/>
            <a:ext cx="33498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800" dirty="0" smtClean="0"/>
              <a:t>FLOWCHART</a:t>
            </a:r>
            <a:endParaRPr lang="en-US" sz="48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4785561" y="251115"/>
            <a:ext cx="6507901" cy="6355769"/>
            <a:chOff x="4657939" y="126477"/>
            <a:chExt cx="6763145" cy="660504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939" y="126477"/>
              <a:ext cx="6763145" cy="6605046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7597140" y="1619250"/>
              <a:ext cx="453390" cy="14478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100" dirty="0" smtClean="0">
                  <a:solidFill>
                    <a:schemeClr val="tx1"/>
                  </a:solidFill>
                </a:rPr>
                <a:t>jual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653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1"/>
            <a:ext cx="12192000" cy="686033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70061" y="509287"/>
            <a:ext cx="10624986" cy="5531640"/>
            <a:chOff x="870061" y="509287"/>
            <a:chExt cx="10624986" cy="5531640"/>
          </a:xfrm>
        </p:grpSpPr>
        <p:grpSp>
          <p:nvGrpSpPr>
            <p:cNvPr id="2" name="Group 1"/>
            <p:cNvGrpSpPr/>
            <p:nvPr/>
          </p:nvGrpSpPr>
          <p:grpSpPr>
            <a:xfrm>
              <a:off x="870061" y="1298443"/>
              <a:ext cx="10624986" cy="4742484"/>
              <a:chOff x="870061" y="1298443"/>
              <a:chExt cx="10624986" cy="474248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870061" y="1298445"/>
                <a:ext cx="2332265" cy="4742481"/>
                <a:chOff x="874730" y="1307940"/>
                <a:chExt cx="2327596" cy="4732986"/>
              </a:xfrm>
            </p:grpSpPr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4730" y="1307940"/>
                  <a:ext cx="2327596" cy="4137949"/>
                </a:xfrm>
                <a:prstGeom prst="rect">
                  <a:avLst/>
                </a:prstGeom>
              </p:spPr>
            </p:pic>
            <p:sp>
              <p:nvSpPr>
                <p:cNvPr id="25" name="TextBox 24"/>
                <p:cNvSpPr txBox="1"/>
                <p:nvPr/>
              </p:nvSpPr>
              <p:spPr>
                <a:xfrm>
                  <a:off x="1297619" y="5671594"/>
                  <a:ext cx="14736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d-ID" dirty="0" smtClean="0"/>
                    <a:t>Splash Screen</a:t>
                  </a:r>
                  <a:endParaRPr lang="en-US" dirty="0"/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3653232" y="1298443"/>
                <a:ext cx="2332265" cy="4742483"/>
                <a:chOff x="3657901" y="1307938"/>
                <a:chExt cx="2327596" cy="4732988"/>
              </a:xfrm>
            </p:grpSpPr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57901" y="1307938"/>
                  <a:ext cx="2327596" cy="4137949"/>
                </a:xfrm>
                <a:prstGeom prst="rect">
                  <a:avLst/>
                </a:prstGeom>
              </p:spPr>
            </p:pic>
            <p:sp>
              <p:nvSpPr>
                <p:cNvPr id="28" name="TextBox 27"/>
                <p:cNvSpPr txBox="1"/>
                <p:nvPr/>
              </p:nvSpPr>
              <p:spPr>
                <a:xfrm>
                  <a:off x="4074736" y="5671594"/>
                  <a:ext cx="14655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d-ID" dirty="0" smtClean="0"/>
                    <a:t>Onboarding 1</a:t>
                  </a:r>
                  <a:endParaRPr lang="en-US" dirty="0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6408007" y="1298443"/>
                <a:ext cx="2332265" cy="4742482"/>
                <a:chOff x="6412676" y="1307938"/>
                <a:chExt cx="2327596" cy="4732987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12676" y="1307938"/>
                  <a:ext cx="2327596" cy="4137949"/>
                </a:xfrm>
                <a:prstGeom prst="rect">
                  <a:avLst/>
                </a:prstGeom>
              </p:spPr>
            </p:pic>
            <p:sp>
              <p:nvSpPr>
                <p:cNvPr id="31" name="TextBox 30"/>
                <p:cNvSpPr txBox="1"/>
                <p:nvPr/>
              </p:nvSpPr>
              <p:spPr>
                <a:xfrm>
                  <a:off x="6843709" y="5671593"/>
                  <a:ext cx="14655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d-ID" dirty="0" smtClean="0"/>
                    <a:t>Onboarding 2</a:t>
                  </a:r>
                  <a:endParaRPr lang="en-US" dirty="0"/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9162782" y="1298445"/>
                <a:ext cx="2332265" cy="4742482"/>
                <a:chOff x="9167451" y="1307939"/>
                <a:chExt cx="2327596" cy="4732987"/>
              </a:xfrm>
            </p:grpSpPr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67451" y="1307939"/>
                  <a:ext cx="2327596" cy="4137949"/>
                </a:xfrm>
                <a:prstGeom prst="rect">
                  <a:avLst/>
                </a:prstGeom>
              </p:spPr>
            </p:pic>
            <p:sp>
              <p:nvSpPr>
                <p:cNvPr id="34" name="TextBox 33"/>
                <p:cNvSpPr txBox="1"/>
                <p:nvPr/>
              </p:nvSpPr>
              <p:spPr>
                <a:xfrm>
                  <a:off x="9598484" y="5671594"/>
                  <a:ext cx="14655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d-ID" dirty="0" smtClean="0"/>
                    <a:t>Onboarding 3</a:t>
                  </a:r>
                  <a:endParaRPr lang="en-US" dirty="0"/>
                </a:p>
              </p:txBody>
            </p:sp>
          </p:grpSp>
        </p:grpSp>
        <p:sp>
          <p:nvSpPr>
            <p:cNvPr id="20" name="TextBox 19"/>
            <p:cNvSpPr txBox="1"/>
            <p:nvPr/>
          </p:nvSpPr>
          <p:spPr>
            <a:xfrm>
              <a:off x="5738815" y="509287"/>
              <a:ext cx="72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000" dirty="0" smtClean="0"/>
                <a:t>HI-FI 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2539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2125</TotalTime>
  <Words>50</Words>
  <Application>Microsoft Office PowerPoint</Application>
  <PresentationFormat>Widescreen</PresentationFormat>
  <Paragraphs>31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ADAM.CG PRO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ASUS</cp:lastModifiedBy>
  <cp:revision>23</cp:revision>
  <dcterms:created xsi:type="dcterms:W3CDTF">2019-03-24T19:38:02Z</dcterms:created>
  <dcterms:modified xsi:type="dcterms:W3CDTF">2019-05-07T04:58:43Z</dcterms:modified>
</cp:coreProperties>
</file>